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oboto"/>
      <p:regular r:id="rId12"/>
      <p:bold r:id="rId13"/>
      <p:italic r:id="rId14"/>
      <p:boldItalic r:id="rId15"/>
    </p:embeddedFont>
    <p:embeddedFont>
      <p:font typeface="Roboto Medium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17" Type="http://schemas.openxmlformats.org/officeDocument/2006/relationships/font" Target="fonts/RobotoMedium-bold.fntdata"/><Relationship Id="rId16" Type="http://schemas.openxmlformats.org/officeDocument/2006/relationships/font" Target="fonts/RobotoMedium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Medium-boldItalic.fntdata"/><Relationship Id="rId6" Type="http://schemas.openxmlformats.org/officeDocument/2006/relationships/slide" Target="slides/slide1.xml"/><Relationship Id="rId18" Type="http://schemas.openxmlformats.org/officeDocument/2006/relationships/font" Target="fonts/RobotoMedium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8103e864d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8103e864d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85b308ee3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85b308ee3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7825067a9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7825067a9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85ece590dc_2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85ece590dc_2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85ece590dc_2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85ece590dc_2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3866400"/>
          </a:xfrm>
          <a:prstGeom prst="rect">
            <a:avLst/>
          </a:prstGeom>
          <a:effectLst>
            <a:outerShdw blurRad="42863" rotWithShape="0" algn="bl">
              <a:srgbClr val="000000">
                <a:alpha val="68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latin typeface="Roboto"/>
                <a:ea typeface="Roboto"/>
                <a:cs typeface="Roboto"/>
                <a:sym typeface="Roboto"/>
              </a:rPr>
              <a:t>Overcoming Pandemic Grief</a:t>
            </a:r>
            <a:endParaRPr b="1" sz="6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" sz="800">
                <a:latin typeface="Roboto"/>
                <a:ea typeface="Roboto"/>
                <a:cs typeface="Roboto"/>
                <a:sym typeface="Roboto"/>
              </a:rPr>
            </a:br>
            <a:r>
              <a:rPr lang="en" sz="3200">
                <a:latin typeface="Roboto"/>
                <a:ea typeface="Roboto"/>
                <a:cs typeface="Roboto"/>
                <a:sym typeface="Roboto"/>
              </a:rPr>
              <a:t>John 11:1-44</a:t>
            </a:r>
            <a:endParaRPr sz="3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20275" y="4639550"/>
            <a:ext cx="40752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EFEFEF"/>
                </a:solidFill>
              </a:rPr>
              <a:t>st genevieve</a:t>
            </a:r>
            <a:endParaRPr sz="1700">
              <a:solidFill>
                <a:srgbClr val="EFEFE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226025" y="482850"/>
            <a:ext cx="8706600" cy="4177800"/>
          </a:xfrm>
          <a:prstGeom prst="rect">
            <a:avLst/>
          </a:prstGeom>
          <a:solidFill>
            <a:srgbClr val="545454">
              <a:alpha val="43020"/>
            </a:srgbClr>
          </a:solidFill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14288" rotWithShape="0" algn="bl">
              <a:srgbClr val="000000">
                <a:alpha val="51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/>
        </p:nvSpPr>
        <p:spPr>
          <a:xfrm>
            <a:off x="120275" y="4639550"/>
            <a:ext cx="40752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EFEFEF"/>
                </a:solidFill>
              </a:rPr>
              <a:t>st genevieve</a:t>
            </a:r>
            <a:endParaRPr sz="1700">
              <a:solidFill>
                <a:srgbClr val="EFEFE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/>
          <p:nvPr/>
        </p:nvSpPr>
        <p:spPr>
          <a:xfrm>
            <a:off x="226025" y="482850"/>
            <a:ext cx="8706600" cy="4177800"/>
          </a:xfrm>
          <a:prstGeom prst="rect">
            <a:avLst/>
          </a:prstGeom>
          <a:solidFill>
            <a:srgbClr val="545454">
              <a:alpha val="43020"/>
            </a:srgbClr>
          </a:solidFill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14288" rotWithShape="0" algn="bl">
              <a:srgbClr val="000000">
                <a:alpha val="51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type="title"/>
          </p:nvPr>
        </p:nvSpPr>
        <p:spPr>
          <a:xfrm>
            <a:off x="526800" y="920800"/>
            <a:ext cx="80775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edium"/>
                <a:ea typeface="Roboto Medium"/>
                <a:cs typeface="Roboto Medium"/>
                <a:sym typeface="Roboto Medium"/>
              </a:rPr>
              <a:t>Your Header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526800" y="1541025"/>
            <a:ext cx="8077500" cy="27390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Add your preaching point</a:t>
            </a:r>
            <a:endParaRPr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Add your preaching point</a:t>
            </a:r>
            <a:endParaRPr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Add your preaching point</a:t>
            </a:r>
            <a:endParaRPr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120275" y="4639550"/>
            <a:ext cx="40752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EFEFEF"/>
                </a:solidFill>
              </a:rPr>
              <a:t>st genevieve</a:t>
            </a:r>
            <a:endParaRPr sz="1700">
              <a:solidFill>
                <a:srgbClr val="EFEFE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>
              <a:alpha val="754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242125"/>
            <a:ext cx="8520600" cy="3326700"/>
          </a:xfrm>
          <a:prstGeom prst="rect">
            <a:avLst/>
          </a:prstGeom>
          <a:effectLst>
            <a:outerShdw blurRad="57150" rotWithShape="0" algn="bl" dir="5400000" dist="19050">
              <a:srgbClr val="FFFFFF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i="1" lang="en" sz="2300">
                <a:solidFill>
                  <a:srgbClr val="000000"/>
                </a:solidFill>
                <a:latin typeface="Roboto Medium"/>
                <a:ea typeface="Roboto Medium"/>
                <a:cs typeface="Roboto Medium"/>
                <a:sym typeface="Roboto Medium"/>
              </a:rPr>
              <a:t>John 11:1-44</a:t>
            </a:r>
            <a:endParaRPr i="1" sz="2300">
              <a:solidFill>
                <a:srgbClr val="000000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120275" y="4639550"/>
            <a:ext cx="40752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434343"/>
                </a:solidFill>
              </a:rPr>
              <a:t>st genevieve</a:t>
            </a:r>
            <a:endParaRPr sz="170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/>
          <p:nvPr/>
        </p:nvSpPr>
        <p:spPr>
          <a:xfrm>
            <a:off x="1981000" y="116700"/>
            <a:ext cx="4910100" cy="4910100"/>
          </a:xfrm>
          <a:prstGeom prst="ellipse">
            <a:avLst/>
          </a:prstGeom>
          <a:solidFill>
            <a:srgbClr val="000000">
              <a:alpha val="35200"/>
            </a:srgbClr>
          </a:solidFill>
          <a:ln>
            <a:noFill/>
          </a:ln>
          <a:effectLst>
            <a:outerShdw blurRad="14288" rotWithShape="0" algn="bl">
              <a:srgbClr val="000000">
                <a:alpha val="51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 txBox="1"/>
          <p:nvPr>
            <p:ph type="title"/>
          </p:nvPr>
        </p:nvSpPr>
        <p:spPr>
          <a:xfrm>
            <a:off x="361925" y="432625"/>
            <a:ext cx="80775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edium"/>
                <a:ea typeface="Roboto Medium"/>
                <a:cs typeface="Roboto Medium"/>
                <a:sym typeface="Roboto Medium"/>
              </a:rPr>
              <a:t>Announcements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83" name="Google Shape;83;p17"/>
          <p:cNvSpPr txBox="1"/>
          <p:nvPr/>
        </p:nvSpPr>
        <p:spPr>
          <a:xfrm>
            <a:off x="3123575" y="1344250"/>
            <a:ext cx="2554200" cy="28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</a:pPr>
            <a:r>
              <a:rPr b="1" lang="en">
                <a:solidFill>
                  <a:srgbClr val="FFFFFF"/>
                </a:solidFill>
              </a:rPr>
              <a:t>Announcement</a:t>
            </a:r>
            <a:r>
              <a:rPr b="1" lang="en">
                <a:solidFill>
                  <a:srgbClr val="FFFFFF"/>
                </a:solidFill>
              </a:rPr>
              <a:t> 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FFFF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</a:pPr>
            <a:r>
              <a:rPr b="1" lang="en">
                <a:solidFill>
                  <a:srgbClr val="FFFFFF"/>
                </a:solidFill>
              </a:rPr>
              <a:t>Announcement</a:t>
            </a:r>
            <a:endParaRPr b="1">
              <a:solidFill>
                <a:srgbClr val="FFFFF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FFFF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</a:pPr>
            <a:r>
              <a:rPr b="1" lang="en">
                <a:solidFill>
                  <a:srgbClr val="FFFFFF"/>
                </a:solidFill>
              </a:rPr>
              <a:t>Announcement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FFFF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</a:pPr>
            <a:r>
              <a:rPr b="1" lang="en">
                <a:solidFill>
                  <a:srgbClr val="FFFFFF"/>
                </a:solidFill>
              </a:rPr>
              <a:t>Announcement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84" name="Google Shape;84;p17"/>
          <p:cNvSpPr txBox="1"/>
          <p:nvPr/>
        </p:nvSpPr>
        <p:spPr>
          <a:xfrm>
            <a:off x="120275" y="4639550"/>
            <a:ext cx="40752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EFEFEF"/>
                </a:solidFill>
              </a:rPr>
              <a:t>st genevieve</a:t>
            </a:r>
            <a:endParaRPr sz="1700">
              <a:solidFill>
                <a:srgbClr val="EFEFE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8"/>
          <p:cNvSpPr txBox="1"/>
          <p:nvPr/>
        </p:nvSpPr>
        <p:spPr>
          <a:xfrm>
            <a:off x="120275" y="4639550"/>
            <a:ext cx="40752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666666"/>
                </a:solidFill>
              </a:rPr>
              <a:t>st genevieve</a:t>
            </a:r>
            <a:endParaRPr sz="1700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